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2" r:id="rId3"/>
    <p:sldId id="258" r:id="rId4"/>
    <p:sldId id="263" r:id="rId5"/>
    <p:sldId id="273" r:id="rId6"/>
    <p:sldId id="274" r:id="rId7"/>
    <p:sldId id="265" r:id="rId8"/>
    <p:sldId id="267" r:id="rId9"/>
    <p:sldId id="270" r:id="rId10"/>
    <p:sldId id="268" r:id="rId11"/>
    <p:sldId id="269" r:id="rId12"/>
    <p:sldId id="266" r:id="rId13"/>
    <p:sldId id="261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8"/>
    <a:srgbClr val="69227B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86403" autoAdjust="0"/>
  </p:normalViewPr>
  <p:slideViewPr>
    <p:cSldViewPr snapToGrid="0" snapToObjects="1">
      <p:cViewPr varScale="1">
        <p:scale>
          <a:sx n="94" d="100"/>
          <a:sy n="94" d="100"/>
        </p:scale>
        <p:origin x="213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397FD-A623-1448-A5DF-AA2EAC852EB2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D5775-E3D7-B042-A9AF-5EDC9391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D5775-E3D7-B042-A9AF-5EDC939125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D5775-E3D7-B042-A9AF-5EDC939125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3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B14DD-E18A-574E-A7CC-4A19775DCD9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17836-3F74-F64F-9F16-E83B3912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23.gif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972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918972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31376" y="3571124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团队成员：朱陈超  王钰昭  申强 </a:t>
            </a:r>
            <a:endParaRPr lang="en-US" b="1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09395" y="3380545"/>
            <a:ext cx="3961505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17" y="2154128"/>
            <a:ext cx="3731863" cy="9663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18676" y="407106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指导教师：徐昊 </a:t>
            </a:r>
            <a:endParaRPr lang="en-US" b="1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pic>
        <p:nvPicPr>
          <p:cNvPr id="11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455" y="189966"/>
            <a:ext cx="1019741" cy="10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 advTm="894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9/12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44700" y="1156136"/>
            <a:ext cx="0" cy="5702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847850" y="4112171"/>
            <a:ext cx="368300" cy="3683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47850" y="1162921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64694" y="2632225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60550" y="5664046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25700" y="1116239"/>
            <a:ext cx="3283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作品背景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Motivation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8600" y="2585543"/>
            <a:ext cx="350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作品介绍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Introduction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1" y="189966"/>
            <a:ext cx="896205" cy="8953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78600" y="4065489"/>
            <a:ext cx="339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团队分工 </a:t>
            </a:r>
            <a:r>
              <a:rPr lang="en-US" altLang="zh-CN" sz="24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Team work</a:t>
            </a:r>
            <a:endParaRPr lang="en-US" sz="2400" b="1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9154" y="5596328"/>
            <a:ext cx="511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未来与机会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Future &amp;Opportunity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77961"/>
      </p:ext>
    </p:extLst>
  </p:cSld>
  <p:clrMapOvr>
    <a:masterClrMapping/>
  </p:clrMapOvr>
  <p:transition spd="slow" advTm="165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5"/>
          <p:cNvSpPr/>
          <p:nvPr/>
        </p:nvSpPr>
        <p:spPr>
          <a:xfrm>
            <a:off x="6097370" y="1940528"/>
            <a:ext cx="1988443" cy="19872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5"/>
          <p:cNvSpPr/>
          <p:nvPr/>
        </p:nvSpPr>
        <p:spPr>
          <a:xfrm>
            <a:off x="3445405" y="1942117"/>
            <a:ext cx="1988443" cy="19872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10/12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1" y="189965"/>
            <a:ext cx="896205" cy="8953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8711" y="239413"/>
            <a:ext cx="42233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团队分工 </a:t>
            </a:r>
            <a:r>
              <a:rPr lang="en-US" altLang="zh-CN" sz="28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Team work</a:t>
            </a:r>
          </a:p>
        </p:txBody>
      </p:sp>
      <p:sp>
        <p:nvSpPr>
          <p:cNvPr id="12" name="Rectangle 4"/>
          <p:cNvSpPr/>
          <p:nvPr/>
        </p:nvSpPr>
        <p:spPr>
          <a:xfrm flipV="1">
            <a:off x="-15240" y="6812717"/>
            <a:ext cx="9189720" cy="45719"/>
          </a:xfrm>
          <a:prstGeom prst="rect">
            <a:avLst/>
          </a:prstGeom>
          <a:solidFill>
            <a:srgbClr val="007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Oval 5"/>
          <p:cNvSpPr/>
          <p:nvPr/>
        </p:nvSpPr>
        <p:spPr>
          <a:xfrm>
            <a:off x="802059" y="1942117"/>
            <a:ext cx="1988443" cy="19872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lenovo\Documents\Tencent Files\2495577286\Image\Group\{IQ0J[{LR7WBJ1C5D)TE8$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20" y="2015690"/>
            <a:ext cx="1824956" cy="18249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29939" y="5020770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产品设计</a:t>
            </a:r>
            <a:r>
              <a:rPr lang="en-US" altLang="zh-CN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朱陈超</a:t>
            </a:r>
            <a:endParaRPr lang="en-US" altLang="zh-CN" b="1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  <a:p>
            <a:endParaRPr lang="en-US" altLang="zh-CN" b="1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5405" y="5020770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UI</a:t>
            </a:r>
            <a:r>
              <a:rPr lang="zh-CN" altLang="en-US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设计</a:t>
            </a:r>
            <a:r>
              <a:rPr lang="en-US" altLang="zh-CN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王钰昭</a:t>
            </a:r>
            <a:endParaRPr lang="en-US" altLang="zh-CN" b="1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56693" y="502077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技术开发</a:t>
            </a:r>
            <a:r>
              <a:rPr lang="en-US" altLang="zh-CN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申强</a:t>
            </a:r>
            <a:endParaRPr lang="en-US" altLang="zh-CN" b="1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pic>
        <p:nvPicPr>
          <p:cNvPr id="1028" name="Picture 4" descr="C:\Users\lenovo\Documents\Tencent Files\2495577286\Image\Group\]LYTZ]K5KDA5%`OZ~}[W`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42" y="2015690"/>
            <a:ext cx="1845976" cy="18459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lenovo\Documents\Tencent Files\2495577286\Image\Group\]LYTZ]K5KDA5%`OZ~}[W`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03" y="2015690"/>
            <a:ext cx="1845976" cy="18459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811918"/>
      </p:ext>
    </p:extLst>
  </p:cSld>
  <p:clrMapOvr>
    <a:masterClrMapping/>
  </p:clrMapOvr>
  <p:transition spd="slow" advTm="967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11/12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44700" y="1156136"/>
            <a:ext cx="0" cy="5702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847850" y="5643011"/>
            <a:ext cx="368300" cy="3683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47850" y="1162921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47850" y="4158854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51994" y="2632225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25700" y="1116239"/>
            <a:ext cx="3283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作品背景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Motivation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8600" y="2585543"/>
            <a:ext cx="350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作品介绍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Introduction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1" y="189966"/>
            <a:ext cx="896205" cy="8953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78600" y="4065489"/>
            <a:ext cx="327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团队分工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Team work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9154" y="5596328"/>
            <a:ext cx="5314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未来与机会 </a:t>
            </a:r>
            <a:r>
              <a:rPr lang="en-US" altLang="zh-CN" sz="24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Future &amp;Opportunity</a:t>
            </a:r>
            <a:endParaRPr lang="en-US" sz="2400" b="1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661105"/>
      </p:ext>
    </p:extLst>
  </p:cSld>
  <p:clrMapOvr>
    <a:masterClrMapping/>
  </p:clrMapOvr>
  <p:transition spd="slow" advTm="476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175623" y="603234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12/12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34" y="189965"/>
            <a:ext cx="896205" cy="895310"/>
          </a:xfrm>
          <a:prstGeom prst="rect">
            <a:avLst/>
          </a:prstGeom>
        </p:spPr>
      </p:pic>
      <p:grpSp>
        <p:nvGrpSpPr>
          <p:cNvPr id="17" name="Group 1"/>
          <p:cNvGrpSpPr/>
          <p:nvPr/>
        </p:nvGrpSpPr>
        <p:grpSpPr>
          <a:xfrm>
            <a:off x="967395" y="1085275"/>
            <a:ext cx="7038473" cy="5031265"/>
            <a:chOff x="424649" y="985586"/>
            <a:chExt cx="8040762" cy="5827790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12" y="556162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5" descr="Risultati immagini per puzzle piece 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976" y="5561629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5061" y="556162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738" y="556730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5" descr="Risultati immagini per puzzle piece 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674" y="55704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823" y="5567309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728" y="557042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5" descr="Risultati immagini per puzzle piece 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9664" y="5561629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024" y="554330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8" descr="Risultati immagini per university icon 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90" y="3329381"/>
              <a:ext cx="146304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818" y="3329381"/>
              <a:ext cx="1463040" cy="1463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884" y="3329381"/>
              <a:ext cx="1508760" cy="140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" name="Straight Connector 27"/>
            <p:cNvCxnSpPr/>
            <p:nvPr/>
          </p:nvCxnSpPr>
          <p:spPr>
            <a:xfrm flipV="1">
              <a:off x="798081" y="4903203"/>
              <a:ext cx="300061" cy="57912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8"/>
            <p:cNvCxnSpPr/>
            <p:nvPr/>
          </p:nvCxnSpPr>
          <p:spPr>
            <a:xfrm flipV="1">
              <a:off x="1264310" y="4913557"/>
              <a:ext cx="0" cy="59684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9"/>
            <p:cNvCxnSpPr/>
            <p:nvPr/>
          </p:nvCxnSpPr>
          <p:spPr>
            <a:xfrm flipH="1" flipV="1">
              <a:off x="1524176" y="4913557"/>
              <a:ext cx="299454" cy="62974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12" descr="Risultati immagini per manager icon 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49" y="6160573"/>
              <a:ext cx="589726" cy="589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119" y="6125384"/>
              <a:ext cx="563928" cy="687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5" descr="Risultati immagini per professor icon jp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10400"/>
            <a:stretch/>
          </p:blipFill>
          <p:spPr bwMode="auto">
            <a:xfrm>
              <a:off x="1729590" y="6163219"/>
              <a:ext cx="548640" cy="61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2" descr="Risultati immagini per manager icon 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6160573"/>
              <a:ext cx="589726" cy="589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374" y="6125384"/>
              <a:ext cx="563928" cy="687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5" descr="Risultati immagini per professor icon jp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10400"/>
            <a:stretch/>
          </p:blipFill>
          <p:spPr bwMode="auto">
            <a:xfrm>
              <a:off x="5012845" y="6163219"/>
              <a:ext cx="548640" cy="61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Risultati immagini per manager icon 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1830" y="6160573"/>
              <a:ext cx="589726" cy="589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300" y="6125384"/>
              <a:ext cx="563928" cy="687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5" descr="Risultati immagini per professor icon jpg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10400"/>
            <a:stretch/>
          </p:blipFill>
          <p:spPr bwMode="auto">
            <a:xfrm>
              <a:off x="7916771" y="6163219"/>
              <a:ext cx="548640" cy="61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Connector 39"/>
            <p:cNvCxnSpPr/>
            <p:nvPr/>
          </p:nvCxnSpPr>
          <p:spPr>
            <a:xfrm flipV="1">
              <a:off x="4118109" y="4883988"/>
              <a:ext cx="300061" cy="57912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0"/>
            <p:cNvCxnSpPr/>
            <p:nvPr/>
          </p:nvCxnSpPr>
          <p:spPr>
            <a:xfrm flipV="1">
              <a:off x="4584338" y="4894342"/>
              <a:ext cx="0" cy="59684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1"/>
            <p:cNvCxnSpPr/>
            <p:nvPr/>
          </p:nvCxnSpPr>
          <p:spPr>
            <a:xfrm flipH="1" flipV="1">
              <a:off x="4844204" y="4894342"/>
              <a:ext cx="299454" cy="62974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2"/>
            <p:cNvCxnSpPr/>
            <p:nvPr/>
          </p:nvCxnSpPr>
          <p:spPr>
            <a:xfrm flipV="1">
              <a:off x="7022035" y="4864773"/>
              <a:ext cx="300061" cy="57912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3"/>
            <p:cNvCxnSpPr/>
            <p:nvPr/>
          </p:nvCxnSpPr>
          <p:spPr>
            <a:xfrm flipV="1">
              <a:off x="7488264" y="4875127"/>
              <a:ext cx="0" cy="59684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4"/>
            <p:cNvCxnSpPr/>
            <p:nvPr/>
          </p:nvCxnSpPr>
          <p:spPr>
            <a:xfrm flipH="1" flipV="1">
              <a:off x="7748130" y="4875127"/>
              <a:ext cx="299454" cy="62974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45"/>
            <p:cNvCxnSpPr/>
            <p:nvPr/>
          </p:nvCxnSpPr>
          <p:spPr>
            <a:xfrm flipH="1">
              <a:off x="1673904" y="2931653"/>
              <a:ext cx="2068531" cy="50405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flipH="1" flipV="1">
              <a:off x="5295646" y="2931654"/>
              <a:ext cx="1832578" cy="504056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16"/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02406" y="985586"/>
              <a:ext cx="4109424" cy="2018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4" name="Straight Connector 48"/>
            <p:cNvCxnSpPr/>
            <p:nvPr/>
          </p:nvCxnSpPr>
          <p:spPr>
            <a:xfrm flipV="1">
              <a:off x="4572000" y="3039666"/>
              <a:ext cx="0" cy="252027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398711" y="239413"/>
            <a:ext cx="6642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未来与机会  </a:t>
            </a:r>
            <a:r>
              <a:rPr lang="en-US" altLang="zh-CN" sz="28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Future &amp;Opportunity</a:t>
            </a:r>
          </a:p>
        </p:txBody>
      </p:sp>
      <p:sp>
        <p:nvSpPr>
          <p:cNvPr id="55" name="Rectangle 4"/>
          <p:cNvSpPr/>
          <p:nvPr/>
        </p:nvSpPr>
        <p:spPr>
          <a:xfrm flipV="1">
            <a:off x="-15240" y="6812717"/>
            <a:ext cx="9189720" cy="45719"/>
          </a:xfrm>
          <a:prstGeom prst="rect">
            <a:avLst/>
          </a:prstGeom>
          <a:solidFill>
            <a:srgbClr val="007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  <p:transition spd="slow" advTm="19636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4036" y="2760321"/>
            <a:ext cx="583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THANK</a:t>
            </a:r>
            <a:r>
              <a:rPr lang="zh-CN" altLang="en-US" sz="5400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YOU.</a:t>
            </a:r>
            <a:endParaRPr lang="en-US" sz="5400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262" y="300478"/>
            <a:ext cx="896205" cy="895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76" y="2901235"/>
            <a:ext cx="2477291" cy="641503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>
            <a:off x="3953021" y="2901235"/>
            <a:ext cx="0" cy="641503"/>
          </a:xfrm>
          <a:prstGeom prst="line">
            <a:avLst/>
          </a:prstGeom>
          <a:ln>
            <a:solidFill>
              <a:schemeClr val="bg1">
                <a:alpha val="3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1/12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44700" y="1156136"/>
            <a:ext cx="0" cy="5702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860550" y="1156136"/>
            <a:ext cx="368300" cy="3683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60550" y="2622154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47850" y="4158854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60550" y="5664046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25700" y="1116239"/>
            <a:ext cx="3947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作品背景 </a:t>
            </a:r>
            <a:r>
              <a:rPr lang="en-US" altLang="zh-CN" sz="28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Motivation</a:t>
            </a:r>
            <a:endParaRPr lang="en-US" sz="2800" b="1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8600" y="2585543"/>
            <a:ext cx="350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作品介绍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Introduction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1" y="189966"/>
            <a:ext cx="896205" cy="8953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78600" y="4065489"/>
            <a:ext cx="327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团队分工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Team work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9154" y="5596328"/>
            <a:ext cx="511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未来与机会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Future &amp;Opportunity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  <p:transition spd="slow" advTm="218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2/12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458" y="2881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作品背景</a:t>
            </a:r>
            <a:endParaRPr lang="en-US" altLang="zh-CN" sz="3600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6427" y="349724"/>
            <a:ext cx="2253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Motivation</a:t>
            </a:r>
            <a:endParaRPr lang="en-US" sz="2800" dirty="0">
              <a:solidFill>
                <a:srgbClr val="69227B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1" y="189965"/>
            <a:ext cx="896205" cy="895310"/>
          </a:xfrm>
          <a:prstGeom prst="rect">
            <a:avLst/>
          </a:prstGeom>
        </p:spPr>
      </p:pic>
      <p:pic>
        <p:nvPicPr>
          <p:cNvPr id="55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23" y="1318660"/>
            <a:ext cx="7189667" cy="4713685"/>
          </a:xfrm>
          <a:prstGeom prst="rect">
            <a:avLst/>
          </a:prstGeom>
        </p:spPr>
      </p:pic>
      <p:sp>
        <p:nvSpPr>
          <p:cNvPr id="12" name="Rectangle 4"/>
          <p:cNvSpPr/>
          <p:nvPr/>
        </p:nvSpPr>
        <p:spPr>
          <a:xfrm flipV="1">
            <a:off x="-15240" y="6812717"/>
            <a:ext cx="9189720" cy="45719"/>
          </a:xfrm>
          <a:prstGeom prst="rect">
            <a:avLst/>
          </a:prstGeom>
          <a:solidFill>
            <a:srgbClr val="007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  <p:transition spd="slow" advTm="184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2"/>
          <a:stretch/>
        </p:blipFill>
        <p:spPr bwMode="auto">
          <a:xfrm>
            <a:off x="-1" y="0"/>
            <a:ext cx="914566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-5286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3/12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25062" y="1574659"/>
            <a:ext cx="3709116" cy="3709116"/>
          </a:xfrm>
          <a:prstGeom prst="ellipse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98624" y="3098843"/>
            <a:ext cx="3650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数据格式不统一</a:t>
            </a:r>
            <a:endParaRPr lang="en-US" altLang="zh-CN" sz="3600" b="1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  <a:p>
            <a:endParaRPr kumimoji="1"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68291" y="2492825"/>
            <a:ext cx="159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 Motivation</a:t>
            </a:r>
            <a:endParaRPr lang="en-US" sz="20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3348507" y="2987899"/>
            <a:ext cx="250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95675"/>
      </p:ext>
    </p:extLst>
  </p:cSld>
  <p:clrMapOvr>
    <a:masterClrMapping/>
  </p:clrMapOvr>
  <p:transition spd="slow" advTm="187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" r="1613" b="5622"/>
          <a:stretch/>
        </p:blipFill>
        <p:spPr bwMode="auto">
          <a:xfrm>
            <a:off x="-7945" y="0"/>
            <a:ext cx="92879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-7946" y="0"/>
            <a:ext cx="9287919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4/12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725062" y="1574659"/>
            <a:ext cx="3709116" cy="3709116"/>
          </a:xfrm>
          <a:prstGeom prst="ellipse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98625" y="3124547"/>
            <a:ext cx="365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数据集庞大</a:t>
            </a:r>
            <a:endParaRPr kumimoji="1" lang="zh-CN" altLang="en-US" dirty="0"/>
          </a:p>
        </p:txBody>
      </p:sp>
      <p:sp>
        <p:nvSpPr>
          <p:cNvPr id="15" name="TextBox 10"/>
          <p:cNvSpPr txBox="1"/>
          <p:nvPr/>
        </p:nvSpPr>
        <p:spPr>
          <a:xfrm>
            <a:off x="3768291" y="2492825"/>
            <a:ext cx="159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 Motivation</a:t>
            </a:r>
            <a:endParaRPr lang="en-US" sz="20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3348507" y="2987899"/>
            <a:ext cx="250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730502"/>
      </p:ext>
    </p:extLst>
  </p:cSld>
  <p:clrMapOvr>
    <a:masterClrMapping/>
  </p:clrMapOvr>
  <p:transition spd="slow" advTm="243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www.com-unity.nl/images/puzzle-people-cover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8" r="2387" b="6603"/>
          <a:stretch/>
        </p:blipFill>
        <p:spPr bwMode="auto">
          <a:xfrm>
            <a:off x="-5286" y="-925"/>
            <a:ext cx="9206898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-5286" y="-925"/>
            <a:ext cx="9206898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5/12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725062" y="1574659"/>
            <a:ext cx="3709116" cy="3709116"/>
          </a:xfrm>
          <a:prstGeom prst="ellipse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236901" y="3105846"/>
            <a:ext cx="2726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数据分散成信息孤岛</a:t>
            </a:r>
            <a:endParaRPr kumimoji="1" lang="zh-CN" altLang="en-US" dirty="0"/>
          </a:p>
        </p:txBody>
      </p:sp>
      <p:sp>
        <p:nvSpPr>
          <p:cNvPr id="21" name="TextBox 10"/>
          <p:cNvSpPr txBox="1"/>
          <p:nvPr/>
        </p:nvSpPr>
        <p:spPr>
          <a:xfrm>
            <a:off x="3768291" y="2492825"/>
            <a:ext cx="159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 Motivation</a:t>
            </a:r>
            <a:endParaRPr lang="en-US" sz="20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3348507" y="2987899"/>
            <a:ext cx="250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801445"/>
      </p:ext>
    </p:extLst>
  </p:cSld>
  <p:clrMapOvr>
    <a:masterClrMapping/>
  </p:clrMapOvr>
  <p:transition spd="slow" advTm="8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6/12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44700" y="1156136"/>
            <a:ext cx="0" cy="5702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847850" y="2632225"/>
            <a:ext cx="368300" cy="3683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47850" y="1162921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47850" y="4158854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60550" y="5664046"/>
            <a:ext cx="368300" cy="3683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25700" y="1116239"/>
            <a:ext cx="3283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作品背景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Motivation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8600" y="2585543"/>
            <a:ext cx="364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作品介绍 </a:t>
            </a:r>
            <a:r>
              <a:rPr lang="en-US" altLang="zh-CN" sz="2400" b="1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Introduction</a:t>
            </a:r>
            <a:endParaRPr lang="en-US" sz="2400" b="1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1" y="189966"/>
            <a:ext cx="896205" cy="8953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78600" y="4065489"/>
            <a:ext cx="327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团队分工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Team work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9154" y="5596328"/>
            <a:ext cx="511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未来与机会 </a:t>
            </a:r>
            <a:r>
              <a:rPr lang="en-US" altLang="zh-CN" sz="2400" dirty="0">
                <a:solidFill>
                  <a:schemeClr val="bg1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Future &amp;Opportunity</a:t>
            </a:r>
            <a:endParaRPr lang="en-US" sz="2400" dirty="0">
              <a:solidFill>
                <a:schemeClr val="bg1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44918"/>
      </p:ext>
    </p:extLst>
  </p:cSld>
  <p:clrMapOvr>
    <a:masterClrMapping/>
  </p:clrMapOvr>
  <p:transition spd="slow" advTm="126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7/12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1" y="189965"/>
            <a:ext cx="896205" cy="8953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5458" y="2881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作品介绍</a:t>
            </a:r>
            <a:endParaRPr lang="en-US" altLang="zh-CN" sz="3600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0542" y="349724"/>
            <a:ext cx="251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Introduction</a:t>
            </a:r>
            <a:endParaRPr lang="en-US" sz="2800" dirty="0">
              <a:solidFill>
                <a:srgbClr val="69227B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pic>
        <p:nvPicPr>
          <p:cNvPr id="20" name="Picture 2" descr="http://icts.unitn.it/filesicts/editor/knowledge_grap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1544" y="1655035"/>
            <a:ext cx="5983443" cy="48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06080" y="117041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知识图谱技术</a:t>
            </a:r>
            <a:endParaRPr lang="en-US" altLang="zh-CN" sz="2800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1" name="Rectangle 4"/>
          <p:cNvSpPr/>
          <p:nvPr/>
        </p:nvSpPr>
        <p:spPr>
          <a:xfrm flipV="1">
            <a:off x="-15240" y="6812717"/>
            <a:ext cx="9189720" cy="45719"/>
          </a:xfrm>
          <a:prstGeom prst="rect">
            <a:avLst/>
          </a:prstGeom>
          <a:solidFill>
            <a:srgbClr val="007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27258101"/>
      </p:ext>
    </p:extLst>
  </p:cSld>
  <p:clrMapOvr>
    <a:masterClrMapping/>
  </p:clrMapOvr>
  <p:transition spd="slow" advTm="281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159295" y="5827161"/>
            <a:ext cx="753944" cy="7539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45963" y="60323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8/12</a:t>
            </a:r>
            <a:endParaRPr lang="en-US" dirty="0">
              <a:solidFill>
                <a:schemeClr val="bg1"/>
              </a:solidFill>
              <a:latin typeface="Microsoft YaHei UI Light" charset="0"/>
              <a:ea typeface="Microsoft YaHei UI Light" charset="0"/>
              <a:cs typeface="Microsoft YaHei UI 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1" y="189965"/>
            <a:ext cx="896205" cy="8953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5458" y="2881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作品介绍</a:t>
            </a:r>
            <a:endParaRPr lang="en-US" altLang="zh-CN" sz="3600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0542" y="349724"/>
            <a:ext cx="251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| Introduction</a:t>
            </a:r>
            <a:endParaRPr lang="en-US" sz="2800" dirty="0">
              <a:solidFill>
                <a:srgbClr val="69227B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81" y="2806692"/>
            <a:ext cx="2359183" cy="2052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79" y="3156526"/>
            <a:ext cx="2165591" cy="1487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8" y="2966515"/>
            <a:ext cx="2552709" cy="16779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768130" y="16454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功能介绍</a:t>
            </a:r>
            <a:endParaRPr lang="en-US" altLang="zh-CN" sz="2800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9635" y="511683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数据统计与可视化</a:t>
            </a:r>
            <a:endParaRPr lang="en-US" altLang="zh-CN" sz="2000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71145" y="512843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学术资源搜索</a:t>
            </a:r>
            <a:endParaRPr lang="en-US" altLang="zh-CN" sz="2000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09695" y="509379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Microsoft YaHei UI" charset="0"/>
                <a:ea typeface="Microsoft YaHei UI" charset="0"/>
                <a:cs typeface="Microsoft YaHei UI" charset="0"/>
              </a:rPr>
              <a:t>学术资讯推送</a:t>
            </a:r>
            <a:endParaRPr lang="en-US" altLang="zh-CN" sz="2000" dirty="0">
              <a:solidFill>
                <a:srgbClr val="0070C0"/>
              </a:solidFill>
              <a:latin typeface="Microsoft YaHei UI" charset="0"/>
              <a:ea typeface="Microsoft YaHei UI" charset="0"/>
              <a:cs typeface="Microsoft YaHei UI" charset="0"/>
            </a:endParaRPr>
          </a:p>
        </p:txBody>
      </p:sp>
      <p:sp>
        <p:nvSpPr>
          <p:cNvPr id="17" name="Rectangle 4"/>
          <p:cNvSpPr/>
          <p:nvPr/>
        </p:nvSpPr>
        <p:spPr>
          <a:xfrm flipV="1">
            <a:off x="-15240" y="6812717"/>
            <a:ext cx="9189720" cy="45719"/>
          </a:xfrm>
          <a:prstGeom prst="rect">
            <a:avLst/>
          </a:prstGeom>
          <a:solidFill>
            <a:srgbClr val="007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75573601"/>
      </p:ext>
    </p:extLst>
  </p:cSld>
  <p:clrMapOvr>
    <a:masterClrMapping/>
  </p:clrMapOvr>
  <p:transition spd="slow" advTm="484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</TotalTime>
  <Words>182</Words>
  <Application>Microsoft Office PowerPoint</Application>
  <PresentationFormat>全屏显示(4:3)</PresentationFormat>
  <Paragraphs>55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Microsoft YaHei UI</vt:lpstr>
      <vt:lpstr>Microsoft YaHei UI Light</vt:lpstr>
      <vt:lpstr>宋体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王晨</dc:creator>
  <cp:lastModifiedBy>朱陈超</cp:lastModifiedBy>
  <cp:revision>96</cp:revision>
  <dcterms:created xsi:type="dcterms:W3CDTF">2015-11-27T12:27:51Z</dcterms:created>
  <dcterms:modified xsi:type="dcterms:W3CDTF">2017-07-30T05:12:11Z</dcterms:modified>
</cp:coreProperties>
</file>